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4f551674ef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4f551674ef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4f551674e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4f551674e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f551674ef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f551674ef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4f551674e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4f551674e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4f551674e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4f551674e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4f551674e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4f551674e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4f551674e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4f551674e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4f551674ef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4f551674ef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4f551674e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4f551674e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4f551674e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4f551674e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4f551674ef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4f551674e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4f551674ef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4f551674ef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4f551674e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4f551674e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009"/>
            <a:ext cx="9143999" cy="5104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495" y="0"/>
            <a:ext cx="920649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7031" y="0"/>
            <a:ext cx="922103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656" y="0"/>
            <a:ext cx="919865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468" y="0"/>
            <a:ext cx="916046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4936" y="-61987"/>
            <a:ext cx="9533874" cy="526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410"/>
            <a:ext cx="9144001" cy="5102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2125" y="-75725"/>
            <a:ext cx="9306126" cy="521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3350" y="1687000"/>
            <a:ext cx="5534201" cy="30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3434" y="0"/>
            <a:ext cx="923743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650" y="1366100"/>
            <a:ext cx="5370874" cy="336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486" y="0"/>
            <a:ext cx="917848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410"/>
            <a:ext cx="9144001" cy="5102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9385" y="0"/>
            <a:ext cx="920338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42224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9912" y="152400"/>
            <a:ext cx="268417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-7835"/>
            <a:ext cx="9144000" cy="5151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